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1" name="Shape 7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8" name="Shape 7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[15 секунд] «Здравствуйте, меня зовут… Мой проект называется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8" name="Shape 8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[2-3 минуты]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[2-3 минуты]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8" name="Shape 9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[2-3 минуты]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Слайд-утвержд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заголовка"/>
          <p:cNvSpPr txBox="1"/>
          <p:nvPr>
            <p:ph type="title"/>
          </p:nvPr>
        </p:nvSpPr>
        <p:spPr>
          <a:xfrm>
            <a:off x="1646700" y="3803806"/>
            <a:ext cx="9736802" cy="2776230"/>
          </a:xfrm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pic>
        <p:nvPicPr>
          <p:cNvPr id="20" name="Teplitsa_mainLogo_rus.png" descr="Teplitsa_mainLogo_ru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8782" y="8211174"/>
            <a:ext cx="1868637" cy="12950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2020-01-16 13.20.53.jpg" descr="2020-01-16 13.20.53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28390" y="8511893"/>
            <a:ext cx="594909" cy="693658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55341" y="8566646"/>
            <a:ext cx="896976" cy="534226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Изображение"/>
          <p:cNvSpPr/>
          <p:nvPr>
            <p:ph type="pic" idx="13"/>
          </p:nvPr>
        </p:nvSpPr>
        <p:spPr>
          <a:xfrm>
            <a:off x="1630469" y="1426323"/>
            <a:ext cx="9743862" cy="6671755"/>
          </a:xfrm>
          <a:prstGeom prst="rect">
            <a:avLst/>
          </a:prstGeom>
          <a:effectLst>
            <a:outerShdw sx="100000" sy="100000" kx="0" ky="0" algn="b" rotWithShape="0" blurRad="254000" dist="127000" dir="5400000">
              <a:srgbClr val="000000">
                <a:alpha val="70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1" name="Уровень текста 1…"/>
          <p:cNvSpPr txBox="1"/>
          <p:nvPr>
            <p:ph type="body" sz="quarter" idx="1"/>
          </p:nvPr>
        </p:nvSpPr>
        <p:spPr>
          <a:xfrm>
            <a:off x="6506767" y="8574930"/>
            <a:ext cx="4861517" cy="492258"/>
          </a:xfrm>
          <a:prstGeom prst="rect">
            <a:avLst/>
          </a:prstGeom>
        </p:spPr>
        <p:txBody>
          <a:bodyPr anchor="ctr"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Слайд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55341" y="8566646"/>
            <a:ext cx="896976" cy="534226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Текст заголовка"/>
          <p:cNvSpPr txBox="1"/>
          <p:nvPr>
            <p:ph type="title"/>
          </p:nvPr>
        </p:nvSpPr>
        <p:spPr>
          <a:xfrm>
            <a:off x="1634000" y="1435100"/>
            <a:ext cx="9736802" cy="1675491"/>
          </a:xfrm>
          <a:prstGeom prst="rect">
            <a:avLst/>
          </a:prstGeom>
        </p:spPr>
        <p:txBody>
          <a:bodyPr/>
          <a:lstStyle>
            <a:lvl1pPr algn="l">
              <a:defRPr b="1" sz="6700">
                <a:latin typeface="DIN Pro"/>
                <a:ea typeface="DIN Pro"/>
                <a:cs typeface="DIN Pro"/>
                <a:sym typeface="DIN Pro"/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41" name="Уровень текста 1…"/>
          <p:cNvSpPr txBox="1"/>
          <p:nvPr>
            <p:ph type="body" sz="half" idx="1"/>
          </p:nvPr>
        </p:nvSpPr>
        <p:spPr>
          <a:xfrm>
            <a:off x="1639159" y="3209394"/>
            <a:ext cx="9726484" cy="4965635"/>
          </a:xfrm>
          <a:prstGeom prst="rect">
            <a:avLst/>
          </a:prstGeom>
        </p:spPr>
        <p:txBody>
          <a:bodyPr lIns="0" tIns="0" rIns="0" bIns="0" anchor="ctr"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Вступ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Уровень текста 1…"/>
          <p:cNvSpPr txBox="1"/>
          <p:nvPr>
            <p:ph type="body" sz="quarter" idx="1"/>
          </p:nvPr>
        </p:nvSpPr>
        <p:spPr>
          <a:xfrm>
            <a:off x="1635012" y="7878233"/>
            <a:ext cx="9734775" cy="584206"/>
          </a:xfrm>
          <a:prstGeom prst="rect">
            <a:avLst/>
          </a:prstGeom>
        </p:spPr>
        <p:txBody>
          <a:bodyPr anchor="ctr"/>
          <a:lstStyle>
            <a:lvl1pPr>
              <a:defRPr sz="3000"/>
            </a:lvl1pPr>
            <a:lvl2pPr>
              <a:defRPr sz="3000"/>
            </a:lvl2pPr>
            <a:lvl3pPr>
              <a:defRPr sz="3000"/>
            </a:lvl3pPr>
            <a:lvl4pPr>
              <a:defRPr sz="3000"/>
            </a:lvl4pPr>
            <a:lvl5pPr>
              <a:defRPr sz="30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0" name="Текст заголовка"/>
          <p:cNvSpPr txBox="1"/>
          <p:nvPr>
            <p:ph type="title"/>
          </p:nvPr>
        </p:nvSpPr>
        <p:spPr>
          <a:xfrm>
            <a:off x="1646700" y="3160340"/>
            <a:ext cx="9736802" cy="3432920"/>
          </a:xfrm>
          <a:prstGeom prst="rect">
            <a:avLst/>
          </a:prstGeom>
        </p:spPr>
        <p:txBody>
          <a:bodyPr/>
          <a:lstStyle>
            <a:lvl1pPr algn="l" defTabSz="508000">
              <a:lnSpc>
                <a:spcPct val="80000"/>
              </a:lnSpc>
              <a:defRPr b="1" sz="8000">
                <a:latin typeface="DIN Pro"/>
                <a:ea typeface="DIN Pro"/>
                <a:cs typeface="DIN Pro"/>
                <a:sym typeface="DIN Pro"/>
              </a:defRPr>
            </a:lvl1pPr>
          </a:lstStyle>
          <a:p>
            <a:pPr/>
            <a:r>
              <a:t>Текст заголовка</a:t>
            </a:r>
          </a:p>
        </p:txBody>
      </p:sp>
      <p:pic>
        <p:nvPicPr>
          <p:cNvPr id="51" name="Teplitsa_mainLogo_rus.png" descr="Teplitsa_mainLogo_ru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8483" y="273675"/>
            <a:ext cx="1868636" cy="1295095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2020-01-16 13.20.53.jpg" descr="2020-01-16 13.20.53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68090" y="574394"/>
            <a:ext cx="594909" cy="693657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Слайд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Текст заголовка"/>
          <p:cNvSpPr txBox="1"/>
          <p:nvPr>
            <p:ph type="title"/>
          </p:nvPr>
        </p:nvSpPr>
        <p:spPr>
          <a:xfrm>
            <a:off x="1634000" y="1435100"/>
            <a:ext cx="9736802" cy="1675491"/>
          </a:xfrm>
          <a:prstGeom prst="rect">
            <a:avLst/>
          </a:prstGeom>
        </p:spPr>
        <p:txBody>
          <a:bodyPr/>
          <a:lstStyle>
            <a:lvl1pPr algn="l">
              <a:defRPr b="1" sz="6700">
                <a:latin typeface="DIN Pro"/>
                <a:ea typeface="DIN Pro"/>
                <a:cs typeface="DIN Pro"/>
                <a:sym typeface="DIN Pro"/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61" name="Уровень текста 1…"/>
          <p:cNvSpPr txBox="1"/>
          <p:nvPr>
            <p:ph type="body" sz="half" idx="1"/>
          </p:nvPr>
        </p:nvSpPr>
        <p:spPr>
          <a:xfrm>
            <a:off x="1639159" y="3209394"/>
            <a:ext cx="9726484" cy="4965635"/>
          </a:xfrm>
          <a:prstGeom prst="rect">
            <a:avLst/>
          </a:prstGeom>
        </p:spPr>
        <p:txBody>
          <a:bodyPr lIns="0" tIns="0" rIns="0" bIns="0"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pic>
        <p:nvPicPr>
          <p:cNvPr id="62" name="Teplitsa_mainLogo_rus.png" descr="Teplitsa_mainLogo_ru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6883" y="8071474"/>
            <a:ext cx="1868636" cy="1295096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2020-01-16 13.20.53.jpg" descr="2020-01-16 13.20.53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66490" y="8372193"/>
            <a:ext cx="594909" cy="693658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62085" y="2865682"/>
            <a:ext cx="6680632" cy="397884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Текст заголовка"/>
          <p:cNvSpPr txBox="1"/>
          <p:nvPr>
            <p:ph type="title"/>
          </p:nvPr>
        </p:nvSpPr>
        <p:spPr>
          <a:xfrm>
            <a:off x="975360" y="3029937"/>
            <a:ext cx="11054081" cy="2497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Текст заголовка</a:t>
            </a:r>
          </a:p>
        </p:txBody>
      </p:sp>
      <p:sp>
        <p:nvSpPr>
          <p:cNvPr id="4" name="Уровень текста 1…"/>
          <p:cNvSpPr txBox="1"/>
          <p:nvPr>
            <p:ph type="body" idx="1"/>
          </p:nvPr>
        </p:nvSpPr>
        <p:spPr>
          <a:xfrm>
            <a:off x="1950720" y="5527040"/>
            <a:ext cx="9103360" cy="42265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" name="Номер слайда"/>
          <p:cNvSpPr txBox="1"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0" u="none">
          <a:ln>
            <a:noFill/>
          </a:ln>
          <a:solidFill>
            <a:srgbClr val="000000"/>
          </a:solidFill>
          <a:uFillTx/>
          <a:latin typeface="DIN Pro Black"/>
          <a:ea typeface="DIN Pro Black"/>
          <a:cs typeface="DIN Pro Black"/>
          <a:sym typeface="DIN Pro Black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0" u="none">
          <a:ln>
            <a:noFill/>
          </a:ln>
          <a:solidFill>
            <a:srgbClr val="000000"/>
          </a:solidFill>
          <a:uFillTx/>
          <a:latin typeface="DIN Pro Black"/>
          <a:ea typeface="DIN Pro Black"/>
          <a:cs typeface="DIN Pro Black"/>
          <a:sym typeface="DIN Pro Black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0" u="none">
          <a:ln>
            <a:noFill/>
          </a:ln>
          <a:solidFill>
            <a:srgbClr val="000000"/>
          </a:solidFill>
          <a:uFillTx/>
          <a:latin typeface="DIN Pro Black"/>
          <a:ea typeface="DIN Pro Black"/>
          <a:cs typeface="DIN Pro Black"/>
          <a:sym typeface="DIN Pro Black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0" u="none">
          <a:ln>
            <a:noFill/>
          </a:ln>
          <a:solidFill>
            <a:srgbClr val="000000"/>
          </a:solidFill>
          <a:uFillTx/>
          <a:latin typeface="DIN Pro Black"/>
          <a:ea typeface="DIN Pro Black"/>
          <a:cs typeface="DIN Pro Black"/>
          <a:sym typeface="DIN Pro Black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0" u="none">
          <a:ln>
            <a:noFill/>
          </a:ln>
          <a:solidFill>
            <a:srgbClr val="000000"/>
          </a:solidFill>
          <a:uFillTx/>
          <a:latin typeface="DIN Pro Black"/>
          <a:ea typeface="DIN Pro Black"/>
          <a:cs typeface="DIN Pro Black"/>
          <a:sym typeface="DIN Pro Black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0" u="none">
          <a:ln>
            <a:noFill/>
          </a:ln>
          <a:solidFill>
            <a:srgbClr val="000000"/>
          </a:solidFill>
          <a:uFillTx/>
          <a:latin typeface="DIN Pro Black"/>
          <a:ea typeface="DIN Pro Black"/>
          <a:cs typeface="DIN Pro Black"/>
          <a:sym typeface="DIN Pro Black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0" u="none">
          <a:ln>
            <a:noFill/>
          </a:ln>
          <a:solidFill>
            <a:srgbClr val="000000"/>
          </a:solidFill>
          <a:uFillTx/>
          <a:latin typeface="DIN Pro Black"/>
          <a:ea typeface="DIN Pro Black"/>
          <a:cs typeface="DIN Pro Black"/>
          <a:sym typeface="DIN Pro Black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0" u="none">
          <a:ln>
            <a:noFill/>
          </a:ln>
          <a:solidFill>
            <a:srgbClr val="000000"/>
          </a:solidFill>
          <a:uFillTx/>
          <a:latin typeface="DIN Pro Black"/>
          <a:ea typeface="DIN Pro Black"/>
          <a:cs typeface="DIN Pro Black"/>
          <a:sym typeface="DIN Pro Black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0" u="none">
          <a:ln>
            <a:noFill/>
          </a:ln>
          <a:solidFill>
            <a:srgbClr val="000000"/>
          </a:solidFill>
          <a:uFillTx/>
          <a:latin typeface="DIN Pro Black"/>
          <a:ea typeface="DIN Pro Black"/>
          <a:cs typeface="DIN Pro Black"/>
          <a:sym typeface="DIN Pro Black"/>
        </a:defRPr>
      </a:lvl9pPr>
    </p:titleStyle>
    <p:body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Автор, Дата"/>
          <p:cNvSpPr txBox="1"/>
          <p:nvPr>
            <p:ph type="body" sz="quarter" idx="1"/>
          </p:nvPr>
        </p:nvSpPr>
        <p:spPr>
          <a:xfrm>
            <a:off x="1635013" y="7890933"/>
            <a:ext cx="9734772" cy="584206"/>
          </a:xfrm>
          <a:prstGeom prst="rect">
            <a:avLst/>
          </a:prstGeom>
        </p:spPr>
        <p:txBody>
          <a:bodyPr/>
          <a:lstStyle/>
          <a:p>
            <a:pPr/>
            <a:r>
              <a:t>Автор, Дата</a:t>
            </a:r>
          </a:p>
        </p:txBody>
      </p:sp>
      <p:sp>
        <p:nvSpPr>
          <p:cNvPr id="74" name="Название проекта…"/>
          <p:cNvSpPr txBox="1"/>
          <p:nvPr>
            <p:ph type="title"/>
          </p:nvPr>
        </p:nvSpPr>
        <p:spPr>
          <a:xfrm>
            <a:off x="1646699" y="4272315"/>
            <a:ext cx="9736802" cy="3432922"/>
          </a:xfrm>
          <a:prstGeom prst="rect">
            <a:avLst/>
          </a:prstGeom>
        </p:spPr>
        <p:txBody>
          <a:bodyPr/>
          <a:lstStyle/>
          <a:p>
            <a:pPr algn="ctr" defTabSz="492759">
              <a:lnSpc>
                <a:spcPct val="100000"/>
              </a:lnSpc>
              <a:defRPr sz="7700"/>
            </a:pPr>
            <a:r>
              <a:t>Название проекта</a:t>
            </a:r>
          </a:p>
          <a:p>
            <a:pPr algn="ctr" defTabSz="492759">
              <a:defRPr sz="3800">
                <a:solidFill>
                  <a:srgbClr val="53585F"/>
                </a:solidFill>
              </a:defRPr>
            </a:pPr>
            <a:r>
              <a:t>(тэглайн)</a:t>
            </a:r>
            <a:br/>
          </a:p>
          <a:p>
            <a:pPr algn="ctr" defTabSz="492759">
              <a:defRPr sz="3800">
                <a:solidFill>
                  <a:srgbClr val="53585F"/>
                </a:solidFill>
              </a:defRPr>
            </a:pPr>
            <a:r>
              <a:t>Ссылка на Гитхаб</a:t>
            </a:r>
          </a:p>
        </p:txBody>
      </p:sp>
      <p:sp>
        <p:nvSpPr>
          <p:cNvPr id="75" name="Квадрат"/>
          <p:cNvSpPr/>
          <p:nvPr/>
        </p:nvSpPr>
        <p:spPr>
          <a:xfrm>
            <a:off x="5347873" y="1777563"/>
            <a:ext cx="2309057" cy="2309056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76" name="Лого"/>
          <p:cNvSpPr txBox="1"/>
          <p:nvPr/>
        </p:nvSpPr>
        <p:spPr>
          <a:xfrm>
            <a:off x="5985726" y="2608240"/>
            <a:ext cx="112745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Лого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Founder Institute Pitch"/>
          <p:cNvSpPr txBox="1"/>
          <p:nvPr>
            <p:ph type="title"/>
          </p:nvPr>
        </p:nvSpPr>
        <p:spPr>
          <a:xfrm>
            <a:off x="1633999" y="1435100"/>
            <a:ext cx="9736802" cy="1675491"/>
          </a:xfrm>
          <a:prstGeom prst="rect">
            <a:avLst/>
          </a:prstGeom>
        </p:spPr>
        <p:txBody>
          <a:bodyPr/>
          <a:lstStyle/>
          <a:p>
            <a:pPr/>
            <a:r>
              <a:t>Решаемая проблема</a:t>
            </a:r>
          </a:p>
        </p:txBody>
      </p:sp>
      <p:sp>
        <p:nvSpPr>
          <p:cNvPr id="81" name="Меня зовут _______…"/>
          <p:cNvSpPr txBox="1"/>
          <p:nvPr>
            <p:ph type="body" sz="half" idx="1"/>
          </p:nvPr>
        </p:nvSpPr>
        <p:spPr>
          <a:xfrm>
            <a:off x="1639155" y="2790293"/>
            <a:ext cx="9726490" cy="4965637"/>
          </a:xfrm>
          <a:prstGeom prst="rect">
            <a:avLst/>
          </a:prstGeom>
        </p:spPr>
        <p:txBody>
          <a:bodyPr/>
          <a:lstStyle/>
          <a:p>
            <a:pPr>
              <a:defRPr sz="4600"/>
            </a:pPr>
          </a:p>
          <a:p>
            <a:pPr>
              <a:defRPr sz="4600"/>
            </a:pPr>
            <a:r>
              <a:t>Не больше одного параграфа крупным шрифтом, какую проблему решает проект</a:t>
            </a:r>
          </a:p>
          <a:p>
            <a:pPr>
              <a:defRPr sz="4600"/>
            </a:pPr>
          </a:p>
          <a:p>
            <a:pPr>
              <a:defRPr sz="2400"/>
            </a:pPr>
            <a:r>
              <a:t>Например: «Отсутствие качественной информации о… Нехватка… Низкое качество…»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ounder Institute Pitch"/>
          <p:cNvSpPr txBox="1"/>
          <p:nvPr>
            <p:ph type="title"/>
          </p:nvPr>
        </p:nvSpPr>
        <p:spPr>
          <a:xfrm>
            <a:off x="1633999" y="1435100"/>
            <a:ext cx="9736802" cy="1675491"/>
          </a:xfrm>
          <a:prstGeom prst="rect">
            <a:avLst/>
          </a:prstGeom>
        </p:spPr>
        <p:txBody>
          <a:bodyPr/>
          <a:lstStyle/>
          <a:p>
            <a:pPr/>
            <a:r>
              <a:t>Решение</a:t>
            </a:r>
          </a:p>
        </p:txBody>
      </p:sp>
      <p:sp>
        <p:nvSpPr>
          <p:cNvPr id="84" name="Меня зовут _______…"/>
          <p:cNvSpPr txBox="1"/>
          <p:nvPr>
            <p:ph type="body" sz="half" idx="1"/>
          </p:nvPr>
        </p:nvSpPr>
        <p:spPr>
          <a:xfrm>
            <a:off x="1639155" y="2790293"/>
            <a:ext cx="9726490" cy="4965637"/>
          </a:xfrm>
          <a:prstGeom prst="rect">
            <a:avLst/>
          </a:prstGeom>
        </p:spPr>
        <p:txBody>
          <a:bodyPr/>
          <a:lstStyle/>
          <a:p>
            <a:pPr defTabSz="578358">
              <a:defRPr sz="4500"/>
            </a:pPr>
          </a:p>
          <a:p>
            <a:pPr defTabSz="578358">
              <a:defRPr sz="3100"/>
            </a:pPr>
            <a:r>
              <a:t>Очень просто описанный механизм решения. Теория изменений вашего проекта (шаг за шагом): </a:t>
            </a:r>
          </a:p>
          <a:p>
            <a:pPr defTabSz="578358">
              <a:defRPr sz="3100"/>
            </a:pPr>
          </a:p>
          <a:p>
            <a:pPr marL="558798" indent="-558798" defTabSz="578358">
              <a:buSzPct val="100000"/>
              <a:buAutoNum type="arabicPeriod" startAt="1"/>
              <a:defRPr sz="3100"/>
            </a:pPr>
            <a:r>
              <a:t>Проект ориентирован на [целевую аудиторию]</a:t>
            </a:r>
          </a:p>
          <a:p>
            <a:pPr marL="558798" indent="-558798" defTabSz="578358">
              <a:buSzPct val="100000"/>
              <a:buAutoNum type="arabicPeriod" startAt="1"/>
              <a:defRPr sz="3100"/>
            </a:pPr>
            <a:r>
              <a:t>Проект будет [действие проекта на потребителя]</a:t>
            </a:r>
          </a:p>
          <a:p>
            <a:pPr marL="558798" indent="-558798" defTabSz="578358">
              <a:buSzPct val="100000"/>
              <a:buAutoNum type="arabicPeriod" startAt="1"/>
              <a:defRPr sz="3100"/>
            </a:pPr>
            <a:r>
              <a:t>В результате [эффект, происходящий в голове у целевой аудитории]</a:t>
            </a:r>
          </a:p>
          <a:p>
            <a:pPr marL="558798" indent="-558798" defTabSz="578358">
              <a:buSzPct val="100000"/>
              <a:buAutoNum type="arabicPeriod" startAt="1"/>
              <a:defRPr sz="3100"/>
            </a:pPr>
            <a:r>
              <a:t>Изменилось ли начальное решение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оказ прототипа"/>
          <p:cNvSpPr txBox="1"/>
          <p:nvPr>
            <p:ph type="title"/>
          </p:nvPr>
        </p:nvSpPr>
        <p:spPr>
          <a:xfrm>
            <a:off x="1646699" y="3803806"/>
            <a:ext cx="9736802" cy="2776230"/>
          </a:xfrm>
          <a:prstGeom prst="rect">
            <a:avLst/>
          </a:prstGeom>
        </p:spPr>
        <p:txBody>
          <a:bodyPr/>
          <a:lstStyle/>
          <a:p>
            <a:pPr/>
            <a:r>
              <a:t>Показ прототипа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оказ прототипа"/>
          <p:cNvSpPr txBox="1"/>
          <p:nvPr>
            <p:ph type="title"/>
          </p:nvPr>
        </p:nvSpPr>
        <p:spPr>
          <a:xfrm>
            <a:off x="1646699" y="3803806"/>
            <a:ext cx="9736802" cy="2776230"/>
          </a:xfrm>
          <a:prstGeom prst="rect">
            <a:avLst/>
          </a:prstGeom>
        </p:spPr>
        <p:txBody>
          <a:bodyPr/>
          <a:lstStyle/>
          <a:p>
            <a:pPr/>
            <a:r>
              <a:t>За хакатон удалось</a:t>
            </a:r>
          </a:p>
          <a:p>
            <a:pPr>
              <a:defRPr sz="3200"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t>(перечисление основных продуктов, получившихся в результате хакатона)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Работа с данными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Работа с данными</a:t>
            </a:r>
          </a:p>
          <a:p>
            <a:pPr>
              <a:defRPr sz="3200"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t>(расскажите о своей работе с данными, аналитику, источники)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Показ прототипа"/>
          <p:cNvSpPr txBox="1"/>
          <p:nvPr>
            <p:ph type="title"/>
          </p:nvPr>
        </p:nvSpPr>
        <p:spPr>
          <a:xfrm>
            <a:off x="1646699" y="3803806"/>
            <a:ext cx="9736802" cy="2776230"/>
          </a:xfrm>
          <a:prstGeom prst="rect">
            <a:avLst/>
          </a:prstGeom>
        </p:spPr>
        <p:txBody>
          <a:bodyPr/>
          <a:lstStyle/>
          <a:p>
            <a:pPr/>
            <a:r>
              <a:t>Планы на будущее</a:t>
            </a:r>
          </a:p>
          <a:p>
            <a:pPr>
              <a:defRPr sz="3200"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t>(Если будут денежные ресурсы, что планируется делать и есть ли время?)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Спасибо!"/>
          <p:cNvSpPr txBox="1"/>
          <p:nvPr>
            <p:ph type="title"/>
          </p:nvPr>
        </p:nvSpPr>
        <p:spPr>
          <a:xfrm>
            <a:off x="1646699" y="3803806"/>
            <a:ext cx="9736802" cy="2776230"/>
          </a:xfrm>
          <a:prstGeom prst="rect">
            <a:avLst/>
          </a:prstGeom>
        </p:spPr>
        <p:txBody>
          <a:bodyPr/>
          <a:lstStyle/>
          <a:p>
            <a:pPr/>
            <a:r>
              <a:t>Спасибо!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