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E7CB"/>
          </a:solidFill>
        </a:fill>
      </a:tcStyle>
    </a:wholeTbl>
    <a:band2H>
      <a:tcTxStyle b="def" i="def"/>
      <a:tcStyle>
        <a:tcBdr/>
        <a:fill>
          <a:solidFill>
            <a:srgbClr val="F8F4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DDE"/>
          </a:solidFill>
        </a:fill>
      </a:tcStyle>
    </a:wholeTbl>
    <a:band2H>
      <a:tcTxStyle b="def" i="def"/>
      <a:tcStyle>
        <a:tcBdr/>
        <a:fill>
          <a:solidFill>
            <a:srgbClr val="EBE8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0" name="Shape 19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6" name="Shape 19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[15 секунд] «Здравствуйте, меня зовут… Мой проект называется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01" name="Shape 20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[30-40 секунд] «Основная проблема, которую решает мой проект – это…»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06" name="Shape 20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[1-2 минуты] «И для решения этой проблемы мы решили создать…»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11" name="Shape 21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40-60 секунд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16" name="Shape 21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40-60 секунд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1" name="Shape 22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40-60 секунд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6" name="Shape 22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40-60 секунд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1.jpeg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1.jpe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заголовка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Текст заголовка</a:t>
            </a:r>
          </a:p>
        </p:txBody>
      </p:sp>
      <p:sp>
        <p:nvSpPr>
          <p:cNvPr id="12" name="Уровень текста 1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Кавыч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Уровень текста 1…"/>
          <p:cNvSpPr txBox="1"/>
          <p:nvPr>
            <p:ph type="body" sz="quarter" idx="1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+mj-lt"/>
                <a:ea typeface="+mj-ea"/>
                <a:cs typeface="+mj-cs"/>
                <a:sym typeface="Helvetica"/>
              </a:defRPr>
            </a:lvl1pPr>
            <a:lvl2pPr marL="740832" indent="-296332" algn="ctr">
              <a:spcBef>
                <a:spcPts val="0"/>
              </a:spcBef>
              <a:defRPr sz="2400">
                <a:latin typeface="+mj-lt"/>
                <a:ea typeface="+mj-ea"/>
                <a:cs typeface="+mj-cs"/>
                <a:sym typeface="Helvetica"/>
              </a:defRPr>
            </a:lvl2pPr>
            <a:lvl3pPr marL="1185332" indent="-296332" algn="ctr">
              <a:spcBef>
                <a:spcPts val="0"/>
              </a:spcBef>
              <a:defRPr sz="2400">
                <a:latin typeface="+mj-lt"/>
                <a:ea typeface="+mj-ea"/>
                <a:cs typeface="+mj-cs"/>
                <a:sym typeface="Helvetica"/>
              </a:defRPr>
            </a:lvl3pPr>
            <a:lvl4pPr marL="1629833" indent="-296332" algn="ctr">
              <a:spcBef>
                <a:spcPts val="0"/>
              </a:spcBef>
              <a:defRPr sz="2400">
                <a:latin typeface="+mj-lt"/>
                <a:ea typeface="+mj-ea"/>
                <a:cs typeface="+mj-cs"/>
                <a:sym typeface="Helvetica"/>
              </a:defRPr>
            </a:lvl4pPr>
            <a:lvl5pPr marL="2074333" indent="-296333" algn="ctr">
              <a:spcBef>
                <a:spcPts val="0"/>
              </a:spcBef>
              <a:defRPr sz="24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94" name="Shape 94"/>
          <p:cNvSpPr/>
          <p:nvPr>
            <p:ph type="body" sz="quarter" idx="13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5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">
    <p:bg>
      <p:bgPr>
        <a:gradFill flip="none" rotWithShape="1">
          <a:gsLst>
            <a:gs pos="0">
              <a:srgbClr val="FFFFFF"/>
            </a:gs>
            <a:gs pos="50000">
              <a:srgbClr val="FFFFFF"/>
            </a:gs>
            <a:gs pos="76000">
              <a:srgbClr val="F4F4F4"/>
            </a:gs>
            <a:gs pos="92000">
              <a:srgbClr val="DADADA"/>
            </a:gs>
            <a:gs pos="100000">
              <a:srgbClr val="DADADA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/>
        </p:nvSpPr>
        <p:spPr>
          <a:xfrm>
            <a:off x="12028813" y="9243566"/>
            <a:ext cx="120571" cy="120571"/>
          </a:xfrm>
          <a:prstGeom prst="ellipse">
            <a:avLst/>
          </a:prstGeom>
          <a:solidFill>
            <a:srgbClr val="7F7F7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l" defTabSz="914400">
              <a:defRPr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18" name="Shape 118"/>
          <p:cNvSpPr/>
          <p:nvPr/>
        </p:nvSpPr>
        <p:spPr>
          <a:xfrm>
            <a:off x="809411" y="9243566"/>
            <a:ext cx="120571" cy="120571"/>
          </a:xfrm>
          <a:prstGeom prst="ellipse">
            <a:avLst/>
          </a:prstGeom>
          <a:solidFill>
            <a:srgbClr val="7F7F7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l" defTabSz="914400">
              <a:defRPr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19" name="Текст заголовка"/>
          <p:cNvSpPr txBox="1"/>
          <p:nvPr>
            <p:ph type="title"/>
          </p:nvPr>
        </p:nvSpPr>
        <p:spPr>
          <a:xfrm>
            <a:off x="975358" y="-3"/>
            <a:ext cx="11054083" cy="6935897"/>
          </a:xfrm>
          <a:prstGeom prst="rect">
            <a:avLst/>
          </a:prstGeom>
        </p:spPr>
        <p:txBody>
          <a:bodyPr lIns="130026" tIns="130026" rIns="130026" bIns="130026" anchor="b"/>
          <a:lstStyle>
            <a:lvl1pPr defTabSz="914400">
              <a:defRPr sz="11200">
                <a:solidFill>
                  <a:srgbClr val="2F5897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Текст заголовка</a:t>
            </a:r>
          </a:p>
        </p:txBody>
      </p:sp>
      <p:sp>
        <p:nvSpPr>
          <p:cNvPr id="120" name="Уровень текста 1…"/>
          <p:cNvSpPr txBox="1"/>
          <p:nvPr>
            <p:ph type="body" sz="quarter" idx="1"/>
          </p:nvPr>
        </p:nvSpPr>
        <p:spPr>
          <a:xfrm>
            <a:off x="1950716" y="7044266"/>
            <a:ext cx="9103364" cy="2709344"/>
          </a:xfrm>
          <a:prstGeom prst="rect">
            <a:avLst/>
          </a:prstGeom>
        </p:spPr>
        <p:txBody>
          <a:bodyPr lIns="130026" tIns="130026" rIns="130026" bIns="130026" anchor="t"/>
          <a:lstStyle>
            <a:lvl1pPr marL="0" indent="0" algn="ctr" defTabSz="914400">
              <a:spcBef>
                <a:spcPts val="400"/>
              </a:spcBef>
              <a:buSzTx/>
              <a:buNone/>
              <a:defRPr sz="34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0" algn="ctr" defTabSz="914400">
              <a:spcBef>
                <a:spcPts val="400"/>
              </a:spcBef>
              <a:buSzTx/>
              <a:buNone/>
              <a:defRPr sz="34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0" algn="ctr" defTabSz="914400">
              <a:spcBef>
                <a:spcPts val="400"/>
              </a:spcBef>
              <a:buSzTx/>
              <a:buNone/>
              <a:defRPr sz="34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0" algn="ctr" defTabSz="914400">
              <a:spcBef>
                <a:spcPts val="400"/>
              </a:spcBef>
              <a:buSzTx/>
              <a:buNone/>
              <a:defRPr sz="34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0" algn="ctr" defTabSz="914400">
              <a:spcBef>
                <a:spcPts val="400"/>
              </a:spcBef>
              <a:buSzTx/>
              <a:buNone/>
              <a:defRPr sz="34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21" name="Номер слайда"/>
          <p:cNvSpPr txBox="1"/>
          <p:nvPr>
            <p:ph type="sldNum" sz="quarter" idx="2"/>
          </p:nvPr>
        </p:nvSpPr>
        <p:spPr>
          <a:xfrm>
            <a:off x="12150438" y="9058782"/>
            <a:ext cx="498773" cy="482006"/>
          </a:xfrm>
          <a:prstGeom prst="rect">
            <a:avLst/>
          </a:prstGeom>
        </p:spPr>
        <p:txBody>
          <a:bodyPr lIns="130026" tIns="130026" rIns="130026" bIns="130026" anchor="ctr"/>
          <a:lstStyle>
            <a:lvl1pPr algn="l" defTabSz="914400">
              <a:defRPr sz="16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j">
    <p:bg>
      <p:bgPr>
        <a:gradFill flip="none" rotWithShape="1">
          <a:gsLst>
            <a:gs pos="0">
              <a:srgbClr val="FFFFFF"/>
            </a:gs>
            <a:gs pos="50000">
              <a:srgbClr val="FFFFFF"/>
            </a:gs>
            <a:gs pos="76000">
              <a:srgbClr val="F4F4F4"/>
            </a:gs>
            <a:gs pos="92000">
              <a:srgbClr val="DADADA"/>
            </a:gs>
            <a:gs pos="100000">
              <a:srgbClr val="DADADA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/>
        </p:nvSpPr>
        <p:spPr>
          <a:xfrm>
            <a:off x="12028813" y="9243566"/>
            <a:ext cx="120571" cy="120571"/>
          </a:xfrm>
          <a:prstGeom prst="ellipse">
            <a:avLst/>
          </a:prstGeom>
          <a:solidFill>
            <a:srgbClr val="7F7F7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l" defTabSz="914400">
              <a:defRPr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29" name="Shape 129"/>
          <p:cNvSpPr/>
          <p:nvPr/>
        </p:nvSpPr>
        <p:spPr>
          <a:xfrm>
            <a:off x="809411" y="9243566"/>
            <a:ext cx="120571" cy="120571"/>
          </a:xfrm>
          <a:prstGeom prst="ellipse">
            <a:avLst/>
          </a:prstGeom>
          <a:solidFill>
            <a:srgbClr val="7F7F7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l" defTabSz="914400">
              <a:defRPr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30" name="Текст заголовка"/>
          <p:cNvSpPr txBox="1"/>
          <p:nvPr>
            <p:ph type="title"/>
          </p:nvPr>
        </p:nvSpPr>
        <p:spPr>
          <a:xfrm>
            <a:off x="650238" y="-3"/>
            <a:ext cx="11704326" cy="2275845"/>
          </a:xfrm>
          <a:prstGeom prst="rect">
            <a:avLst/>
          </a:prstGeom>
        </p:spPr>
        <p:txBody>
          <a:bodyPr lIns="130026" tIns="130026" rIns="130026" bIns="130026" anchor="b"/>
          <a:lstStyle>
            <a:lvl1pPr defTabSz="914400">
              <a:lnSpc>
                <a:spcPct val="107407"/>
              </a:lnSpc>
              <a:defRPr sz="7600">
                <a:solidFill>
                  <a:srgbClr val="2F5897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Текст заголовка</a:t>
            </a:r>
          </a:p>
        </p:txBody>
      </p:sp>
      <p:sp>
        <p:nvSpPr>
          <p:cNvPr id="131" name="Уровень текста 1…"/>
          <p:cNvSpPr txBox="1"/>
          <p:nvPr>
            <p:ph type="body" idx="1"/>
          </p:nvPr>
        </p:nvSpPr>
        <p:spPr>
          <a:xfrm>
            <a:off x="650238" y="2275838"/>
            <a:ext cx="11704326" cy="7477763"/>
          </a:xfrm>
          <a:prstGeom prst="rect">
            <a:avLst/>
          </a:prstGeom>
        </p:spPr>
        <p:txBody>
          <a:bodyPr lIns="130026" tIns="130026" rIns="130026" bIns="130026" anchor="t"/>
          <a:lstStyle>
            <a:lvl1pPr marL="0" indent="0" defTabSz="914400">
              <a:spcBef>
                <a:spcPts val="0"/>
              </a:spcBef>
              <a:buSzTx/>
              <a:buNone/>
              <a:defRPr sz="1800">
                <a:latin typeface="Arial"/>
                <a:ea typeface="Arial"/>
                <a:cs typeface="Arial"/>
                <a:sym typeface="Arial"/>
              </a:defRPr>
            </a:lvl1pPr>
            <a:lvl2pPr marL="0" indent="0" defTabSz="914400">
              <a:spcBef>
                <a:spcPts val="0"/>
              </a:spcBef>
              <a:buSzTx/>
              <a:buNone/>
              <a:defRPr sz="1800">
                <a:latin typeface="Arial"/>
                <a:ea typeface="Arial"/>
                <a:cs typeface="Arial"/>
                <a:sym typeface="Arial"/>
              </a:defRPr>
            </a:lvl2pPr>
            <a:lvl3pPr marL="0" indent="0" defTabSz="914400">
              <a:spcBef>
                <a:spcPts val="0"/>
              </a:spcBef>
              <a:buSzTx/>
              <a:buNone/>
              <a:defRPr sz="1800">
                <a:latin typeface="Arial"/>
                <a:ea typeface="Arial"/>
                <a:cs typeface="Arial"/>
                <a:sym typeface="Arial"/>
              </a:defRPr>
            </a:lvl3pPr>
            <a:lvl4pPr marL="0" indent="0" defTabSz="914400">
              <a:spcBef>
                <a:spcPts val="0"/>
              </a:spcBef>
              <a:buSzTx/>
              <a:buNone/>
              <a:defRPr sz="1800">
                <a:latin typeface="Arial"/>
                <a:ea typeface="Arial"/>
                <a:cs typeface="Arial"/>
                <a:sym typeface="Arial"/>
              </a:defRPr>
            </a:lvl4pPr>
            <a:lvl5pPr marL="0" indent="0" defTabSz="914400">
              <a:spcBef>
                <a:spcPts val="0"/>
              </a:spcBef>
              <a:buSzTx/>
              <a:buNone/>
              <a:defRPr sz="1800"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2" name="Номер слайда"/>
          <p:cNvSpPr txBox="1"/>
          <p:nvPr>
            <p:ph type="sldNum" sz="quarter" idx="2"/>
          </p:nvPr>
        </p:nvSpPr>
        <p:spPr>
          <a:xfrm>
            <a:off x="12150438" y="9058782"/>
            <a:ext cx="498773" cy="482006"/>
          </a:xfrm>
          <a:prstGeom prst="rect">
            <a:avLst/>
          </a:prstGeom>
        </p:spPr>
        <p:txBody>
          <a:bodyPr lIns="130026" tIns="130026" rIns="130026" bIns="130026" anchor="ctr"/>
          <a:lstStyle>
            <a:lvl1pPr algn="l" defTabSz="914400">
              <a:defRPr sz="16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Вступите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Текст заголовка"/>
          <p:cNvSpPr txBox="1"/>
          <p:nvPr>
            <p:ph type="title"/>
          </p:nvPr>
        </p:nvSpPr>
        <p:spPr>
          <a:xfrm>
            <a:off x="1646700" y="3160340"/>
            <a:ext cx="9736802" cy="3432920"/>
          </a:xfrm>
          <a:prstGeom prst="rect">
            <a:avLst/>
          </a:prstGeom>
        </p:spPr>
        <p:txBody>
          <a:bodyPr lIns="0" tIns="0" rIns="0" bIns="0" anchor="t"/>
          <a:lstStyle>
            <a:lvl1pPr algn="l" defTabSz="508000">
              <a:lnSpc>
                <a:spcPct val="80000"/>
              </a:lnSpc>
              <a:defRPr b="1">
                <a:latin typeface="DIN Pro"/>
                <a:ea typeface="DIN Pro"/>
                <a:cs typeface="DIN Pro"/>
                <a:sym typeface="DIN Pro"/>
              </a:defRPr>
            </a:lvl1pPr>
          </a:lstStyle>
          <a:p>
            <a:pPr/>
            <a:r>
              <a:t>Текст заголовка</a:t>
            </a:r>
          </a:p>
        </p:txBody>
      </p:sp>
      <p:sp>
        <p:nvSpPr>
          <p:cNvPr id="140" name="Уровень текста 1…"/>
          <p:cNvSpPr txBox="1"/>
          <p:nvPr>
            <p:ph type="body" sz="quarter" idx="1"/>
          </p:nvPr>
        </p:nvSpPr>
        <p:spPr>
          <a:xfrm>
            <a:off x="1635012" y="7880138"/>
            <a:ext cx="9734775" cy="580401"/>
          </a:xfrm>
          <a:prstGeom prst="rect">
            <a:avLst/>
          </a:prstGeom>
        </p:spPr>
        <p:txBody>
          <a:bodyPr/>
          <a:lstStyle/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pic>
        <p:nvPicPr>
          <p:cNvPr id="141" name="Teplitsa_mainLogo_rus.png" descr="Teplitsa_mainLogo_rus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02046" y="257055"/>
            <a:ext cx="2332244" cy="1616407"/>
          </a:xfrm>
          <a:prstGeom prst="rect">
            <a:avLst/>
          </a:prstGeom>
          <a:ln w="12700">
            <a:miter lim="400000"/>
          </a:ln>
        </p:spPr>
      </p:pic>
      <p:pic>
        <p:nvPicPr>
          <p:cNvPr id="142" name="2020-01-16 13.20.53.jpg" descr="2020-01-16 13.20.53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829312" y="628843"/>
            <a:ext cx="748574" cy="872831"/>
          </a:xfrm>
          <a:prstGeom prst="rect">
            <a:avLst/>
          </a:prstGeom>
          <a:ln w="12700">
            <a:miter lim="400000"/>
          </a:ln>
        </p:spPr>
      </p:pic>
      <p:sp>
        <p:nvSpPr>
          <p:cNvPr id="143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Послед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image1.png" descr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46833" y="3717495"/>
            <a:ext cx="9711133" cy="2686710"/>
          </a:xfrm>
          <a:prstGeom prst="rect">
            <a:avLst/>
          </a:prstGeom>
          <a:ln w="12700">
            <a:miter lim="400000"/>
          </a:ln>
        </p:spPr>
      </p:pic>
      <p:sp>
        <p:nvSpPr>
          <p:cNvPr id="151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Слайд-утвержд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Текст заголовка"/>
          <p:cNvSpPr txBox="1"/>
          <p:nvPr>
            <p:ph type="title"/>
          </p:nvPr>
        </p:nvSpPr>
        <p:spPr>
          <a:xfrm>
            <a:off x="1646700" y="3803806"/>
            <a:ext cx="9736802" cy="2776235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6000">
                <a:latin typeface="DIN Pro Black"/>
                <a:ea typeface="DIN Pro Black"/>
                <a:cs typeface="DIN Pro Black"/>
                <a:sym typeface="DIN Pro Black"/>
              </a:defRPr>
            </a:lvl1pPr>
          </a:lstStyle>
          <a:p>
            <a:pPr/>
            <a:r>
              <a:t>Текст заголовка</a:t>
            </a:r>
          </a:p>
        </p:txBody>
      </p:sp>
      <p:pic>
        <p:nvPicPr>
          <p:cNvPr id="159" name="image1.png" descr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34873" y="8558523"/>
            <a:ext cx="1897917" cy="52509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0" name="image2.png" descr="image2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919987" y="8558523"/>
            <a:ext cx="988653" cy="525076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Слайд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type="pic" idx="13"/>
          </p:nvPr>
        </p:nvSpPr>
        <p:spPr>
          <a:xfrm>
            <a:off x="1630469" y="1426323"/>
            <a:ext cx="9743862" cy="6671755"/>
          </a:xfrm>
          <a:prstGeom prst="rect">
            <a:avLst/>
          </a:prstGeom>
          <a:effectLst>
            <a:outerShdw sx="100000" sy="100000" kx="0" ky="0" algn="b" rotWithShape="0" blurRad="254000" dist="127000" dir="5400000">
              <a:srgbClr val="000000">
                <a:alpha val="70000"/>
              </a:srgbClr>
            </a:outerShdw>
          </a:effectLst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69" name="Уровень текста 1…"/>
          <p:cNvSpPr txBox="1"/>
          <p:nvPr>
            <p:ph type="body" sz="quarter" idx="1"/>
          </p:nvPr>
        </p:nvSpPr>
        <p:spPr>
          <a:xfrm>
            <a:off x="6506767" y="8574930"/>
            <a:ext cx="4861517" cy="492263"/>
          </a:xfrm>
          <a:prstGeom prst="rect">
            <a:avLst/>
          </a:prstGeom>
        </p:spPr>
        <p:txBody>
          <a:bodyPr/>
          <a:lstStyle/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pic>
        <p:nvPicPr>
          <p:cNvPr id="170" name="image1.png" descr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34873" y="8558523"/>
            <a:ext cx="1897917" cy="52509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1" name="image2.png" descr="image2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919987" y="8558523"/>
            <a:ext cx="988653" cy="525076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Слайд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Текст заголовка"/>
          <p:cNvSpPr txBox="1"/>
          <p:nvPr>
            <p:ph type="title"/>
          </p:nvPr>
        </p:nvSpPr>
        <p:spPr>
          <a:xfrm>
            <a:off x="1634000" y="1435100"/>
            <a:ext cx="9736802" cy="1675491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b="1" sz="6700">
                <a:latin typeface="DIN Pro"/>
                <a:ea typeface="DIN Pro"/>
                <a:cs typeface="DIN Pro"/>
                <a:sym typeface="DIN Pro"/>
              </a:defRPr>
            </a:lvl1pPr>
          </a:lstStyle>
          <a:p>
            <a:pPr/>
            <a:r>
              <a:t>Текст заголовка</a:t>
            </a:r>
          </a:p>
        </p:txBody>
      </p:sp>
      <p:sp>
        <p:nvSpPr>
          <p:cNvPr id="180" name="Уровень текста 1…"/>
          <p:cNvSpPr txBox="1"/>
          <p:nvPr>
            <p:ph type="body" sz="half" idx="1"/>
          </p:nvPr>
        </p:nvSpPr>
        <p:spPr>
          <a:xfrm>
            <a:off x="1639159" y="3209394"/>
            <a:ext cx="9726484" cy="496563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SzTx/>
              <a:buNone/>
              <a:defRPr sz="3200">
                <a:latin typeface="DINPro-Regular"/>
                <a:ea typeface="DINPro-Regular"/>
                <a:cs typeface="DINPro-Regular"/>
                <a:sym typeface="DINPro-Regular"/>
              </a:defRPr>
            </a:lvl1pPr>
            <a:lvl2pPr marL="0" indent="0">
              <a:spcBef>
                <a:spcPts val="0"/>
              </a:spcBef>
              <a:buSzTx/>
              <a:buNone/>
              <a:defRPr sz="3200">
                <a:latin typeface="DINPro-Regular"/>
                <a:ea typeface="DINPro-Regular"/>
                <a:cs typeface="DINPro-Regular"/>
                <a:sym typeface="DINPro-Regular"/>
              </a:defRPr>
            </a:lvl2pPr>
            <a:lvl3pPr marL="0" indent="0">
              <a:spcBef>
                <a:spcPts val="0"/>
              </a:spcBef>
              <a:buSzTx/>
              <a:buNone/>
              <a:defRPr sz="3200">
                <a:latin typeface="DINPro-Regular"/>
                <a:ea typeface="DINPro-Regular"/>
                <a:cs typeface="DINPro-Regular"/>
                <a:sym typeface="DINPro-Regular"/>
              </a:defRPr>
            </a:lvl3pPr>
            <a:lvl4pPr marL="0" indent="0">
              <a:spcBef>
                <a:spcPts val="0"/>
              </a:spcBef>
              <a:buSzTx/>
              <a:buNone/>
              <a:defRPr sz="3200">
                <a:latin typeface="DINPro-Regular"/>
                <a:ea typeface="DINPro-Regular"/>
                <a:cs typeface="DINPro-Regular"/>
                <a:sym typeface="DINPro-Regular"/>
              </a:defRPr>
            </a:lvl4pPr>
            <a:lvl5pPr marL="0" indent="0">
              <a:spcBef>
                <a:spcPts val="0"/>
              </a:spcBef>
              <a:buSzTx/>
              <a:buNone/>
              <a:defRPr sz="3200">
                <a:latin typeface="DINPro-Regular"/>
                <a:ea typeface="DINPro-Regular"/>
                <a:cs typeface="DINPro-Regular"/>
                <a:sym typeface="DINPro-Regular"/>
              </a:defRPr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pic>
        <p:nvPicPr>
          <p:cNvPr id="181" name="Teplitsa_mainLogo_rus.png" descr="Teplitsa_mainLogo_rus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8046" y="7953255"/>
            <a:ext cx="2332244" cy="1616407"/>
          </a:xfrm>
          <a:prstGeom prst="rect">
            <a:avLst/>
          </a:prstGeom>
          <a:ln w="12700">
            <a:miter lim="400000"/>
          </a:ln>
        </p:spPr>
      </p:pic>
      <p:pic>
        <p:nvPicPr>
          <p:cNvPr id="182" name="2020-01-16 13.20.53.jpg" descr="2020-01-16 13.20.53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575312" y="8325043"/>
            <a:ext cx="748574" cy="872832"/>
          </a:xfrm>
          <a:prstGeom prst="rect">
            <a:avLst/>
          </a:prstGeom>
          <a:ln w="12700">
            <a:miter lim="400000"/>
          </a:ln>
        </p:spPr>
      </p:pic>
      <p:sp>
        <p:nvSpPr>
          <p:cNvPr id="183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Фото — горизонталь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Текст заголовка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Текст заголовка</a:t>
            </a:r>
          </a:p>
        </p:txBody>
      </p:sp>
      <p:sp>
        <p:nvSpPr>
          <p:cNvPr id="22" name="Уровень текста 1…"/>
          <p:cNvSpPr txBox="1"/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3" name="Номер слайда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Заголовок — по центр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Текст заголовка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Текст заголовка</a:t>
            </a:r>
          </a:p>
        </p:txBody>
      </p:sp>
      <p:sp>
        <p:nvSpPr>
          <p:cNvPr id="31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Фото — вертикаль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Текст заголовка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Текст заголовка</a:t>
            </a:r>
          </a:p>
        </p:txBody>
      </p:sp>
      <p:sp>
        <p:nvSpPr>
          <p:cNvPr id="40" name="Уровень текста 1…"/>
          <p:cNvSpPr txBox="1"/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1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Заголовок — в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Текст заголовка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Текст заголовка</a:t>
            </a:r>
          </a:p>
        </p:txBody>
      </p:sp>
      <p:sp>
        <p:nvSpPr>
          <p:cNvPr id="49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Текст заголовка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Текст заголовка</a:t>
            </a:r>
          </a:p>
        </p:txBody>
      </p:sp>
      <p:sp>
        <p:nvSpPr>
          <p:cNvPr id="57" name="Уровень текста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8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Заголовок, пункты и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Текст заголовка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Текст заголовка</a:t>
            </a:r>
          </a:p>
        </p:txBody>
      </p:sp>
      <p:sp>
        <p:nvSpPr>
          <p:cNvPr id="67" name="Уровень текста 1…"/>
          <p:cNvSpPr txBox="1"/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8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Уровень текста 1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6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Фото — 3 шт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6724518" y="889000"/>
            <a:ext cx="533401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Текст заголовка</a:t>
            </a:r>
          </a:p>
        </p:txBody>
      </p:sp>
      <p:sp>
        <p:nvSpPr>
          <p:cNvPr id="3" name="Уровень текста 1…"/>
          <p:cNvSpPr txBox="1"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/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5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7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/>
          <p:nvPr>
            <p:ph type="title"/>
          </p:nvPr>
        </p:nvSpPr>
        <p:spPr>
          <a:xfrm>
            <a:off x="1646699" y="4273267"/>
            <a:ext cx="9736802" cy="3432922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</a:pPr>
            <a:r>
              <a:t>Название проекта</a:t>
            </a:r>
          </a:p>
          <a:p>
            <a:pPr algn="ctr">
              <a:defRPr sz="4000">
                <a:solidFill>
                  <a:srgbClr val="53585F"/>
                </a:solidFill>
              </a:defRPr>
            </a:pPr>
            <a:r>
              <a:t>теглайн</a:t>
            </a:r>
          </a:p>
          <a:p>
            <a:pPr algn="ctr">
              <a:defRPr sz="4000">
                <a:solidFill>
                  <a:srgbClr val="53585F"/>
                </a:solidFill>
              </a:defRPr>
            </a:pPr>
            <a:r>
              <a:t>(время на презентацию 3 мин)</a:t>
            </a:r>
          </a:p>
        </p:txBody>
      </p:sp>
      <p:sp>
        <p:nvSpPr>
          <p:cNvPr id="193" name="Shape 193"/>
          <p:cNvSpPr txBox="1"/>
          <p:nvPr>
            <p:ph type="body" sz="quarter" idx="1"/>
          </p:nvPr>
        </p:nvSpPr>
        <p:spPr>
          <a:xfrm>
            <a:off x="1635014" y="8438938"/>
            <a:ext cx="9734772" cy="58040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3000">
                <a:solidFill>
                  <a:srgbClr val="000000">
                    <a:alpha val="47843"/>
                  </a:srgbClr>
                </a:solidFill>
                <a:latin typeface="DINPro-Regular"/>
                <a:ea typeface="DINPro-Regular"/>
                <a:cs typeface="DINPro-Regular"/>
                <a:sym typeface="DINPro-Regular"/>
              </a:defRPr>
            </a:lvl1pPr>
          </a:lstStyle>
          <a:p>
            <a:pPr/>
            <a:r>
              <a:t>Автор проекта, Дата</a:t>
            </a:r>
          </a:p>
        </p:txBody>
      </p:sp>
      <p:sp>
        <p:nvSpPr>
          <p:cNvPr id="194" name="Shape 194"/>
          <p:cNvSpPr txBox="1"/>
          <p:nvPr/>
        </p:nvSpPr>
        <p:spPr>
          <a:xfrm>
            <a:off x="5604579" y="3451614"/>
            <a:ext cx="182102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r>
              <a:t>Логотип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/>
          <p:nvPr>
            <p:ph type="title"/>
          </p:nvPr>
        </p:nvSpPr>
        <p:spPr>
          <a:xfrm>
            <a:off x="1633999" y="1435100"/>
            <a:ext cx="9736802" cy="1675491"/>
          </a:xfrm>
          <a:prstGeom prst="rect">
            <a:avLst/>
          </a:prstGeom>
        </p:spPr>
        <p:txBody>
          <a:bodyPr/>
          <a:lstStyle/>
          <a:p>
            <a:pPr/>
            <a:r>
              <a:t>Решаемая проблема</a:t>
            </a:r>
          </a:p>
        </p:txBody>
      </p:sp>
      <p:sp>
        <p:nvSpPr>
          <p:cNvPr id="199" name="Shape 199"/>
          <p:cNvSpPr txBox="1"/>
          <p:nvPr>
            <p:ph type="body" sz="half" idx="1"/>
          </p:nvPr>
        </p:nvSpPr>
        <p:spPr>
          <a:xfrm>
            <a:off x="1639153" y="3209393"/>
            <a:ext cx="9726494" cy="4965637"/>
          </a:xfrm>
          <a:prstGeom prst="rect">
            <a:avLst/>
          </a:prstGeom>
        </p:spPr>
        <p:txBody>
          <a:bodyPr/>
          <a:lstStyle/>
          <a:p>
            <a:pPr>
              <a:defRPr sz="4600"/>
            </a:pPr>
            <a:r>
              <a:t>Не больше одного параграфа крупным шрифтом, какую проблему решает проект</a:t>
            </a:r>
          </a:p>
          <a:p>
            <a:pPr>
              <a:defRPr sz="4600"/>
            </a:pPr>
          </a:p>
          <a:p>
            <a:pPr>
              <a:defRPr sz="2400"/>
            </a:pPr>
            <a:r>
              <a:t>Например: «Отсутствие качественной информации о… Нехватка… Низкое качество…»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/>
          <p:nvPr>
            <p:ph type="title"/>
          </p:nvPr>
        </p:nvSpPr>
        <p:spPr>
          <a:xfrm>
            <a:off x="1633999" y="1435100"/>
            <a:ext cx="9736802" cy="1675491"/>
          </a:xfrm>
          <a:prstGeom prst="rect">
            <a:avLst/>
          </a:prstGeom>
        </p:spPr>
        <p:txBody>
          <a:bodyPr/>
          <a:lstStyle/>
          <a:p>
            <a:pPr/>
            <a:r>
              <a:t>Решение</a:t>
            </a:r>
          </a:p>
        </p:txBody>
      </p:sp>
      <p:sp>
        <p:nvSpPr>
          <p:cNvPr id="204" name="Shape 204"/>
          <p:cNvSpPr txBox="1"/>
          <p:nvPr>
            <p:ph type="body" sz="half" idx="1"/>
          </p:nvPr>
        </p:nvSpPr>
        <p:spPr>
          <a:xfrm>
            <a:off x="1639153" y="3209393"/>
            <a:ext cx="9726494" cy="4965637"/>
          </a:xfrm>
          <a:prstGeom prst="rect">
            <a:avLst/>
          </a:prstGeom>
        </p:spPr>
        <p:txBody>
          <a:bodyPr/>
          <a:lstStyle/>
          <a:p>
            <a:pPr/>
            <a:r>
              <a:t>Очень просто описанный механизм решения. Теория изменений вашего проекта (шаг за шагом): </a:t>
            </a:r>
          </a:p>
          <a:p>
            <a:pPr/>
          </a:p>
          <a:p>
            <a:pPr marL="564443" indent="-564443">
              <a:buSzPct val="100000"/>
              <a:buAutoNum type="arabicPeriod" startAt="1"/>
            </a:pPr>
            <a:r>
              <a:t>Проект ориентирован на [целевую аудиторию]</a:t>
            </a:r>
          </a:p>
          <a:p>
            <a:pPr marL="564443" indent="-564443">
              <a:buSzPct val="100000"/>
              <a:buAutoNum type="arabicPeriod" startAt="1"/>
            </a:pPr>
            <a:r>
              <a:t>Проект будет [действие проекта на потребителя]</a:t>
            </a:r>
          </a:p>
          <a:p>
            <a:pPr marL="564443" indent="-564443">
              <a:buSzPct val="100000"/>
              <a:buAutoNum type="arabicPeriod" startAt="1"/>
            </a:pPr>
            <a:r>
              <a:t>В результате [эффект, происходящий в голове у целевой аудитории]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/>
          <p:nvPr>
            <p:ph type="title"/>
          </p:nvPr>
        </p:nvSpPr>
        <p:spPr>
          <a:xfrm>
            <a:off x="1633999" y="1435100"/>
            <a:ext cx="9736802" cy="1675491"/>
          </a:xfrm>
          <a:prstGeom prst="rect">
            <a:avLst/>
          </a:prstGeom>
        </p:spPr>
        <p:txBody>
          <a:bodyPr/>
          <a:lstStyle/>
          <a:p>
            <a:pPr/>
            <a:r>
              <a:t>Данные и технологии</a:t>
            </a:r>
          </a:p>
        </p:txBody>
      </p:sp>
      <p:sp>
        <p:nvSpPr>
          <p:cNvPr id="209" name="Shape 209"/>
          <p:cNvSpPr txBox="1"/>
          <p:nvPr>
            <p:ph type="body" sz="half" idx="1"/>
          </p:nvPr>
        </p:nvSpPr>
        <p:spPr>
          <a:xfrm>
            <a:off x="1639153" y="3209393"/>
            <a:ext cx="9726494" cy="4965637"/>
          </a:xfrm>
          <a:prstGeom prst="rect">
            <a:avLst/>
          </a:prstGeom>
        </p:spPr>
        <p:txBody>
          <a:bodyPr/>
          <a:lstStyle/>
          <a:p>
            <a:pPr marL="342900" indent="-342900" defTabSz="457200">
              <a:spcBef>
                <a:spcPts val="700"/>
              </a:spcBef>
              <a:buSzPct val="100000"/>
              <a:buFont typeface="Arial"/>
              <a:buChar char="•"/>
            </a:pPr>
            <a:r>
              <a:t>Кратко о данных, которые используете;</a:t>
            </a:r>
          </a:p>
          <a:p>
            <a:pPr marL="342900" indent="-342900" defTabSz="457200">
              <a:spcBef>
                <a:spcPts val="700"/>
              </a:spcBef>
              <a:buSzPct val="100000"/>
              <a:buFont typeface="Arial"/>
              <a:buChar char="•"/>
            </a:pPr>
            <a:r>
              <a:t>Какие технологии машинного обучения применяются и для чего;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/>
          <p:nvPr>
            <p:ph type="title"/>
          </p:nvPr>
        </p:nvSpPr>
        <p:spPr>
          <a:xfrm>
            <a:off x="1633999" y="1435100"/>
            <a:ext cx="9736802" cy="1675491"/>
          </a:xfrm>
          <a:prstGeom prst="rect">
            <a:avLst/>
          </a:prstGeom>
        </p:spPr>
        <p:txBody>
          <a:bodyPr/>
          <a:lstStyle>
            <a:lvl1pPr defTabSz="554990">
              <a:defRPr sz="6300"/>
            </a:lvl1pPr>
          </a:lstStyle>
          <a:p>
            <a:pPr/>
            <a:r>
              <a:t>Какие ресурсы требуются</a:t>
            </a:r>
          </a:p>
        </p:txBody>
      </p:sp>
      <p:sp>
        <p:nvSpPr>
          <p:cNvPr id="214" name="Shape 214"/>
          <p:cNvSpPr txBox="1"/>
          <p:nvPr>
            <p:ph type="body" sz="half" idx="1"/>
          </p:nvPr>
        </p:nvSpPr>
        <p:spPr>
          <a:xfrm>
            <a:off x="1639153" y="3209393"/>
            <a:ext cx="9726494" cy="4965637"/>
          </a:xfrm>
          <a:prstGeom prst="rect">
            <a:avLst/>
          </a:prstGeom>
        </p:spPr>
        <p:txBody>
          <a:bodyPr/>
          <a:lstStyle/>
          <a:p>
            <a:pPr marL="342900" indent="-342900" defTabSz="457200">
              <a:spcBef>
                <a:spcPts val="700"/>
              </a:spcBef>
              <a:buSzPct val="100000"/>
              <a:buFont typeface="Arial"/>
              <a:buChar char="•"/>
            </a:pPr>
            <a:r>
              <a:t>Кто нужен?</a:t>
            </a:r>
          </a:p>
          <a:p>
            <a:pPr marL="342900" indent="-342900" defTabSz="457200">
              <a:spcBef>
                <a:spcPts val="700"/>
              </a:spcBef>
              <a:buSzPct val="100000"/>
              <a:buFont typeface="Arial"/>
              <a:buChar char="•"/>
            </a:pPr>
            <a:r>
              <a:t>Что нужно?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/>
          <p:nvPr>
            <p:ph type="title"/>
          </p:nvPr>
        </p:nvSpPr>
        <p:spPr>
          <a:xfrm>
            <a:off x="1633999" y="1435100"/>
            <a:ext cx="9736802" cy="1675491"/>
          </a:xfrm>
          <a:prstGeom prst="rect">
            <a:avLst/>
          </a:prstGeom>
        </p:spPr>
        <p:txBody>
          <a:bodyPr/>
          <a:lstStyle/>
          <a:p>
            <a:pPr/>
            <a:r>
              <a:t>Что уже сделано?</a:t>
            </a:r>
          </a:p>
        </p:txBody>
      </p:sp>
      <p:sp>
        <p:nvSpPr>
          <p:cNvPr id="219" name="Shape 219"/>
          <p:cNvSpPr txBox="1"/>
          <p:nvPr>
            <p:ph type="body" sz="half" idx="1"/>
          </p:nvPr>
        </p:nvSpPr>
        <p:spPr>
          <a:xfrm>
            <a:off x="1639153" y="3209393"/>
            <a:ext cx="9726494" cy="4965637"/>
          </a:xfrm>
          <a:prstGeom prst="rect">
            <a:avLst/>
          </a:prstGeom>
        </p:spPr>
        <p:txBody>
          <a:bodyPr/>
          <a:lstStyle>
            <a:lvl1pPr marL="342900" indent="-342900" defTabSz="457200">
              <a:spcBef>
                <a:spcPts val="700"/>
              </a:spcBef>
              <a:buSzPct val="100000"/>
              <a:buFont typeface="Arial"/>
              <a:buChar char="•"/>
            </a:lvl1pPr>
          </a:lstStyle>
          <a:p>
            <a:pPr/>
            <a:r>
              <a:t>На какой стадии ваш проект?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/>
          <p:nvPr>
            <p:ph type="title"/>
          </p:nvPr>
        </p:nvSpPr>
        <p:spPr>
          <a:xfrm>
            <a:off x="1633999" y="1435100"/>
            <a:ext cx="9736802" cy="1675491"/>
          </a:xfrm>
          <a:prstGeom prst="rect">
            <a:avLst/>
          </a:prstGeom>
        </p:spPr>
        <p:txBody>
          <a:bodyPr/>
          <a:lstStyle/>
          <a:p>
            <a:pPr/>
            <a:r>
              <a:t>Кто вы?</a:t>
            </a:r>
          </a:p>
        </p:txBody>
      </p:sp>
      <p:sp>
        <p:nvSpPr>
          <p:cNvPr id="224" name="Shape 224"/>
          <p:cNvSpPr txBox="1"/>
          <p:nvPr>
            <p:ph type="body" sz="half" idx="1"/>
          </p:nvPr>
        </p:nvSpPr>
        <p:spPr>
          <a:xfrm>
            <a:off x="1639153" y="3209393"/>
            <a:ext cx="9726494" cy="4965637"/>
          </a:xfrm>
          <a:prstGeom prst="rect">
            <a:avLst/>
          </a:prstGeom>
        </p:spPr>
        <p:txBody>
          <a:bodyPr/>
          <a:lstStyle>
            <a:lvl1pPr marL="342900" indent="-342900" defTabSz="457200">
              <a:spcBef>
                <a:spcPts val="700"/>
              </a:spcBef>
              <a:buSzPct val="100000"/>
              <a:buFont typeface="Arial"/>
              <a:buChar char="•"/>
            </a:lvl1pPr>
          </a:lstStyle>
          <a:p>
            <a:pPr/>
            <a:r>
              <a:t>пара слов о вас и вашей организации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